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Infrastructure review: Q3 2026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Acme IT team · quarterly review, 6 October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Availability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400"/>
              <a:t>Public website (web1, web2): available 99.97 % of the time</a:t>
            </a:r>
          </a:p>
          <a:p>
            <a:r>
              <a:rPr sz="2400"/>
              <a:t>Primary database (db1): 99.99 %, one planned restart</a:t>
            </a:r>
          </a:p>
          <a:p>
            <a:r>
              <a:rPr sz="2400"/>
              <a:t>Incidents: no P1, two P2 (VPN certificate, full log partition)</a:t>
            </a:r>
          </a:p>
          <a:p>
            <a:r>
              <a:rPr sz="2400"/>
              <a:t>MTTR: 1 h 40 min (Q2: 2 h 15 min)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What we delivered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400"/>
              <a:t>Prometheus pilot on three servers, next to Zabbix</a:t>
            </a:r>
          </a:p>
          <a:p>
            <a:r>
              <a:rPr sz="2400"/>
              <a:t>Automatic renewal of the internal certificates</a:t>
            </a:r>
          </a:p>
          <a:p>
            <a:r>
              <a:rPr sz="2400"/>
              <a:t>Four laptops delivered and prepared for the September arrivals</a:t>
            </a:r>
          </a:p>
          <a:p>
            <a:r>
              <a:rPr sz="2400"/>
              <a:t>Restore test of db1 from the night's backup: 38 minutes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Risks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400"/>
              <a:t>pve1 is our only hypervisor: no failover if it stops</a:t>
            </a:r>
          </a:p>
          <a:p>
            <a:r>
              <a:rPr sz="2400"/>
              <a:t>db1 disk usage at 78 % (alert threshold 85 %)</a:t>
            </a:r>
          </a:p>
          <a:p>
            <a:r>
              <a:rPr sz="2400"/>
              <a:t>Firewall page overdue for review in the wiki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Q4 priorities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400"/>
              <a:t>Decide on the Ceph project (owner: Hugo Bernard)</a:t>
            </a:r>
          </a:p>
          <a:p>
            <a:r>
              <a:rPr sz="2400"/>
              <a:t>Prometheus in production for all servers (owner: Inès Petit)</a:t>
            </a:r>
          </a:p>
          <a:p>
            <a:r>
              <a:rPr sz="2400"/>
              <a:t>Quarterly restore test, documented (owner: Malik Robert)</a:t>
            </a:r>
          </a:p>
          <a:p>
            <a:r>
              <a:rPr sz="2400"/>
              <a:t>Next review: January 2027 (owner: Claire Martin)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Infrastructure review: Q3 2026</dc:title>
  <dc:subject/>
  <dc:creator>Acme IT team</dc:creator>
  <cp:keywords/>
  <dc:description/>
  <cp:lastModifiedBy>Acme IT team</cp:lastModifiedBy>
  <cp:revision>1</cp:revision>
  <dcterms:created xsi:type="dcterms:W3CDTF">2026-10-01T09:00:00Z</dcterms:created>
  <dcterms:modified xsi:type="dcterms:W3CDTF">2026-10-01T09:00:00Z</dcterms:modified>
  <cp:category/>
  <cp:lastPrinted>2026-10-01T09:00:00Z</cp:lastPrinted>
</cp:coreProperties>
</file>